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30" roundtripDataSignature="AMtx7miuPb6kwiaVli7sh5iaJo44DQLye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0" Type="http://customschemas.google.com/relationships/presentationmetadata" Target="meta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1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2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2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2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2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2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2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2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36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3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3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3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7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37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3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3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3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8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8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2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29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2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2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2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0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30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3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3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3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3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31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31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3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3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3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2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32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32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32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32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3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3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3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3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3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3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4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34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34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3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3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3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5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35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35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3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3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3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26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2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2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2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"/>
          <p:cNvPicPr preferRelativeResize="0"/>
          <p:nvPr/>
        </p:nvPicPr>
        <p:blipFill rotWithShape="1">
          <a:blip r:embed="rId3">
            <a:alphaModFix/>
          </a:blip>
          <a:srcRect b="0" l="23026" r="0" t="23039"/>
          <a:stretch/>
        </p:blipFill>
        <p:spPr>
          <a:xfrm>
            <a:off x="1291771" y="1015999"/>
            <a:ext cx="9724571" cy="546657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"/>
          <p:cNvSpPr/>
          <p:nvPr/>
        </p:nvSpPr>
        <p:spPr>
          <a:xfrm>
            <a:off x="2597313" y="195106"/>
            <a:ext cx="7113486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00" u="none" cap="none" strike="noStrike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Level Up our Security in Web Application</a:t>
            </a:r>
            <a:endParaRPr b="1" i="0" sz="3200" u="none" cap="none" strike="noStrike">
              <a:solidFill>
                <a:schemeClr val="accent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10"/>
          <p:cNvPicPr preferRelativeResize="0"/>
          <p:nvPr/>
        </p:nvPicPr>
        <p:blipFill rotWithShape="1">
          <a:blip r:embed="rId3">
            <a:alphaModFix/>
          </a:blip>
          <a:srcRect b="24058" l="0" r="0" t="6102"/>
          <a:stretch/>
        </p:blipFill>
        <p:spPr>
          <a:xfrm>
            <a:off x="170997" y="1084417"/>
            <a:ext cx="11875861" cy="466324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0"/>
          <p:cNvSpPr/>
          <p:nvPr/>
        </p:nvSpPr>
        <p:spPr>
          <a:xfrm>
            <a:off x="4437757" y="340249"/>
            <a:ext cx="3780971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00" u="none" cap="none" strike="noStrike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Hash &amp; Salt : Round-I</a:t>
            </a:r>
            <a:endParaRPr b="1" i="0" sz="3200" u="none" cap="none" strike="noStrike">
              <a:solidFill>
                <a:schemeClr val="accent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11"/>
          <p:cNvPicPr preferRelativeResize="0"/>
          <p:nvPr/>
        </p:nvPicPr>
        <p:blipFill rotWithShape="1">
          <a:blip r:embed="rId3">
            <a:alphaModFix/>
          </a:blip>
          <a:srcRect b="24056" l="0" r="0" t="5109"/>
          <a:stretch/>
        </p:blipFill>
        <p:spPr>
          <a:xfrm>
            <a:off x="330653" y="1127873"/>
            <a:ext cx="11527518" cy="4590755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11"/>
          <p:cNvSpPr/>
          <p:nvPr/>
        </p:nvSpPr>
        <p:spPr>
          <a:xfrm>
            <a:off x="4383255" y="340249"/>
            <a:ext cx="3889976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00" u="none" cap="none" strike="noStrike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Hash &amp; Salt : Round-II</a:t>
            </a:r>
            <a:endParaRPr b="1" i="0" sz="3200" u="none" cap="none" strike="noStrike">
              <a:solidFill>
                <a:schemeClr val="accent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12"/>
          <p:cNvPicPr preferRelativeResize="0"/>
          <p:nvPr/>
        </p:nvPicPr>
        <p:blipFill rotWithShape="1">
          <a:blip r:embed="rId3">
            <a:alphaModFix/>
          </a:blip>
          <a:srcRect b="15922" l="3705" r="4598" t="11855"/>
          <a:stretch/>
        </p:blipFill>
        <p:spPr>
          <a:xfrm>
            <a:off x="290287" y="986972"/>
            <a:ext cx="11480800" cy="50839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13"/>
          <p:cNvPicPr preferRelativeResize="0"/>
          <p:nvPr/>
        </p:nvPicPr>
        <p:blipFill rotWithShape="1">
          <a:blip r:embed="rId3">
            <a:alphaModFix/>
          </a:blip>
          <a:srcRect b="10961" l="0" r="3482" t="18006"/>
          <a:stretch/>
        </p:blipFill>
        <p:spPr>
          <a:xfrm>
            <a:off x="83912" y="1014485"/>
            <a:ext cx="12035518" cy="49799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14"/>
          <p:cNvPicPr preferRelativeResize="0"/>
          <p:nvPr/>
        </p:nvPicPr>
        <p:blipFill rotWithShape="1">
          <a:blip r:embed="rId3">
            <a:alphaModFix/>
          </a:blip>
          <a:srcRect b="12946" l="0" r="11960" t="12054"/>
          <a:stretch/>
        </p:blipFill>
        <p:spPr>
          <a:xfrm>
            <a:off x="417740" y="1426527"/>
            <a:ext cx="10961461" cy="5250044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14"/>
          <p:cNvSpPr/>
          <p:nvPr/>
        </p:nvSpPr>
        <p:spPr>
          <a:xfrm>
            <a:off x="2784779" y="340249"/>
            <a:ext cx="7086941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00" u="none" cap="none" strike="noStrike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Check Node Version before install bcrypt</a:t>
            </a:r>
            <a:endParaRPr b="1" i="0" sz="3200" u="none" cap="none" strike="noStrike">
              <a:solidFill>
                <a:schemeClr val="accent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5"/>
          <p:cNvSpPr/>
          <p:nvPr/>
        </p:nvSpPr>
        <p:spPr>
          <a:xfrm>
            <a:off x="703819" y="1530420"/>
            <a:ext cx="10790518" cy="31700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000" u="none" cap="none" strike="noStrike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Every npm package is having GitHub Home page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 cap="none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and inside home page , it is having </a:t>
            </a:r>
            <a:r>
              <a:rPr b="1" lang="en-US" sz="400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issues page.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It helps developers to fix if any error occurs when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Installing particular package.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0" cap="none">
              <a:solidFill>
                <a:srgbClr val="00B05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16"/>
          <p:cNvPicPr preferRelativeResize="0"/>
          <p:nvPr/>
        </p:nvPicPr>
        <p:blipFill rotWithShape="1">
          <a:blip r:embed="rId3">
            <a:alphaModFix/>
          </a:blip>
          <a:srcRect b="15724" l="0" r="9284" t="5307"/>
          <a:stretch/>
        </p:blipFill>
        <p:spPr>
          <a:xfrm>
            <a:off x="737054" y="1130612"/>
            <a:ext cx="10975975" cy="5371788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16"/>
          <p:cNvSpPr/>
          <p:nvPr/>
        </p:nvSpPr>
        <p:spPr>
          <a:xfrm>
            <a:off x="2387821" y="340249"/>
            <a:ext cx="7880876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 cap="none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Import Bcrypt package and assign salt rounds</a:t>
            </a:r>
            <a:endParaRPr b="1" sz="3200" cap="none">
              <a:solidFill>
                <a:schemeClr val="accent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17"/>
          <p:cNvPicPr preferRelativeResize="0"/>
          <p:nvPr/>
        </p:nvPicPr>
        <p:blipFill rotWithShape="1">
          <a:blip r:embed="rId3">
            <a:alphaModFix/>
          </a:blip>
          <a:srcRect b="6397" l="0" r="7610" t="4713"/>
          <a:stretch/>
        </p:blipFill>
        <p:spPr>
          <a:xfrm>
            <a:off x="620939" y="1018522"/>
            <a:ext cx="10540547" cy="5701592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17"/>
          <p:cNvSpPr/>
          <p:nvPr/>
        </p:nvSpPr>
        <p:spPr>
          <a:xfrm>
            <a:off x="2423326" y="247685"/>
            <a:ext cx="7765703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 cap="none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Note Rounds will increase the hacking time.</a:t>
            </a:r>
            <a:endParaRPr b="1" sz="3200" cap="none">
              <a:solidFill>
                <a:schemeClr val="accent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18"/>
          <p:cNvPicPr preferRelativeResize="0"/>
          <p:nvPr/>
        </p:nvPicPr>
        <p:blipFill rotWithShape="1">
          <a:blip r:embed="rId3">
            <a:alphaModFix/>
          </a:blip>
          <a:srcRect b="17113" l="0" r="16422" t="5506"/>
          <a:stretch/>
        </p:blipFill>
        <p:spPr>
          <a:xfrm>
            <a:off x="766082" y="972454"/>
            <a:ext cx="10874375" cy="5660573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18"/>
          <p:cNvSpPr/>
          <p:nvPr/>
        </p:nvSpPr>
        <p:spPr>
          <a:xfrm>
            <a:off x="2423326" y="247685"/>
            <a:ext cx="6241703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 cap="none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Add bcrypt code at register route</a:t>
            </a:r>
            <a:endParaRPr b="1" sz="3200" cap="none">
              <a:solidFill>
                <a:schemeClr val="accent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p19"/>
          <p:cNvPicPr preferRelativeResize="0"/>
          <p:nvPr/>
        </p:nvPicPr>
        <p:blipFill rotWithShape="1">
          <a:blip r:embed="rId3">
            <a:alphaModFix/>
          </a:blip>
          <a:srcRect b="37549" l="0" r="28023" t="7293"/>
          <a:stretch/>
        </p:blipFill>
        <p:spPr>
          <a:xfrm>
            <a:off x="780595" y="1277257"/>
            <a:ext cx="10424433" cy="44914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69282" y="1125798"/>
            <a:ext cx="9930947" cy="55834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20"/>
          <p:cNvPicPr preferRelativeResize="0"/>
          <p:nvPr/>
        </p:nvPicPr>
        <p:blipFill rotWithShape="1">
          <a:blip r:embed="rId3">
            <a:alphaModFix/>
          </a:blip>
          <a:srcRect b="29017" l="4933" r="5266" t="8284"/>
          <a:stretch/>
        </p:blipFill>
        <p:spPr>
          <a:xfrm>
            <a:off x="348343" y="1508818"/>
            <a:ext cx="11205028" cy="43984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21"/>
          <p:cNvPicPr preferRelativeResize="0"/>
          <p:nvPr/>
        </p:nvPicPr>
        <p:blipFill rotWithShape="1">
          <a:blip r:embed="rId3">
            <a:alphaModFix/>
          </a:blip>
          <a:srcRect b="44097" l="0" r="21777" t="11459"/>
          <a:stretch/>
        </p:blipFill>
        <p:spPr>
          <a:xfrm>
            <a:off x="156482" y="1756229"/>
            <a:ext cx="11722518" cy="37446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22"/>
          <p:cNvPicPr preferRelativeResize="0"/>
          <p:nvPr/>
        </p:nvPicPr>
        <p:blipFill rotWithShape="1">
          <a:blip r:embed="rId3">
            <a:alphaModFix/>
          </a:blip>
          <a:srcRect b="35367" l="0" r="29362" t="7887"/>
          <a:stretch/>
        </p:blipFill>
        <p:spPr>
          <a:xfrm>
            <a:off x="548368" y="1582057"/>
            <a:ext cx="10134146" cy="4577196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22"/>
          <p:cNvSpPr/>
          <p:nvPr/>
        </p:nvSpPr>
        <p:spPr>
          <a:xfrm>
            <a:off x="2016926" y="291228"/>
            <a:ext cx="8012445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 cap="none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Bcrypted hash cannot be tracked at Google</a:t>
            </a:r>
            <a:endParaRPr b="1" sz="3200" cap="none">
              <a:solidFill>
                <a:schemeClr val="accent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23"/>
          <p:cNvPicPr preferRelativeResize="0"/>
          <p:nvPr/>
        </p:nvPicPr>
        <p:blipFill rotWithShape="1">
          <a:blip r:embed="rId3">
            <a:alphaModFix/>
          </a:blip>
          <a:srcRect b="8580" l="0" r="19546" t="5309"/>
          <a:stretch/>
        </p:blipFill>
        <p:spPr>
          <a:xfrm>
            <a:off x="1288596" y="885370"/>
            <a:ext cx="9669690" cy="5818825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3"/>
          <p:cNvSpPr/>
          <p:nvPr/>
        </p:nvSpPr>
        <p:spPr>
          <a:xfrm>
            <a:off x="3147733" y="213509"/>
            <a:ext cx="5285067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 cap="none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Login Code of bcrypt Package</a:t>
            </a:r>
            <a:endParaRPr b="1" sz="3200" cap="none">
              <a:solidFill>
                <a:schemeClr val="accent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Google Shape;215;p24"/>
          <p:cNvPicPr preferRelativeResize="0"/>
          <p:nvPr/>
        </p:nvPicPr>
        <p:blipFill rotWithShape="1">
          <a:blip r:embed="rId3">
            <a:alphaModFix/>
          </a:blip>
          <a:srcRect b="39731" l="0" r="25013" t="7688"/>
          <a:stretch/>
        </p:blipFill>
        <p:spPr>
          <a:xfrm>
            <a:off x="562882" y="1538513"/>
            <a:ext cx="10603590" cy="41801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p25"/>
          <p:cNvPicPr preferRelativeResize="0"/>
          <p:nvPr/>
        </p:nvPicPr>
        <p:blipFill rotWithShape="1">
          <a:blip r:embed="rId3">
            <a:alphaModFix/>
          </a:blip>
          <a:srcRect b="30406" l="6829" r="6271" t="7688"/>
          <a:stretch/>
        </p:blipFill>
        <p:spPr>
          <a:xfrm>
            <a:off x="566056" y="1335315"/>
            <a:ext cx="11306629" cy="45284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3"/>
          <p:cNvPicPr preferRelativeResize="0"/>
          <p:nvPr/>
        </p:nvPicPr>
        <p:blipFill rotWithShape="1">
          <a:blip r:embed="rId3">
            <a:alphaModFix/>
          </a:blip>
          <a:srcRect b="28621" l="0" r="0" t="5308"/>
          <a:stretch/>
        </p:blipFill>
        <p:spPr>
          <a:xfrm>
            <a:off x="258083" y="1722642"/>
            <a:ext cx="11382375" cy="4228216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3"/>
          <p:cNvSpPr/>
          <p:nvPr/>
        </p:nvSpPr>
        <p:spPr>
          <a:xfrm>
            <a:off x="2252824" y="340249"/>
            <a:ext cx="8150822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00" u="none" cap="none" strike="noStrike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Adding Random Number with Actual Password</a:t>
            </a:r>
            <a:endParaRPr b="1" i="0" sz="3200" u="none" cap="none" strike="noStrike">
              <a:solidFill>
                <a:schemeClr val="accent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4"/>
          <p:cNvPicPr preferRelativeResize="0"/>
          <p:nvPr/>
        </p:nvPicPr>
        <p:blipFill rotWithShape="1">
          <a:blip r:embed="rId3">
            <a:alphaModFix/>
          </a:blip>
          <a:srcRect b="28819" l="0" r="0" t="4910"/>
          <a:stretch/>
        </p:blipFill>
        <p:spPr>
          <a:xfrm>
            <a:off x="417739" y="1393795"/>
            <a:ext cx="11257012" cy="4194205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4"/>
          <p:cNvSpPr/>
          <p:nvPr/>
        </p:nvSpPr>
        <p:spPr>
          <a:xfrm>
            <a:off x="2252824" y="340249"/>
            <a:ext cx="8150822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00" u="none" cap="none" strike="noStrike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Adding Random Number with Actual Password</a:t>
            </a:r>
            <a:endParaRPr b="1" i="0" sz="3200" u="none" cap="none" strike="noStrike">
              <a:solidFill>
                <a:schemeClr val="accent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5"/>
          <p:cNvPicPr preferRelativeResize="0"/>
          <p:nvPr/>
        </p:nvPicPr>
        <p:blipFill rotWithShape="1">
          <a:blip r:embed="rId3">
            <a:alphaModFix/>
          </a:blip>
          <a:srcRect b="16715" l="2032" r="3147" t="13641"/>
          <a:stretch/>
        </p:blipFill>
        <p:spPr>
          <a:xfrm>
            <a:off x="217715" y="1401823"/>
            <a:ext cx="11684000" cy="4824805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5"/>
          <p:cNvSpPr/>
          <p:nvPr/>
        </p:nvSpPr>
        <p:spPr>
          <a:xfrm>
            <a:off x="4741908" y="340249"/>
            <a:ext cx="3172664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00" u="none" cap="none" strike="noStrike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Hashing &amp; Salting</a:t>
            </a:r>
            <a:endParaRPr b="1" i="0" sz="3200" u="none" cap="none" strike="noStrike">
              <a:solidFill>
                <a:schemeClr val="accent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6"/>
          <p:cNvPicPr preferRelativeResize="0"/>
          <p:nvPr/>
        </p:nvPicPr>
        <p:blipFill rotWithShape="1">
          <a:blip r:embed="rId3">
            <a:alphaModFix/>
          </a:blip>
          <a:srcRect b="40525" l="0" r="4374" t="942"/>
          <a:stretch/>
        </p:blipFill>
        <p:spPr>
          <a:xfrm>
            <a:off x="112940" y="1839438"/>
            <a:ext cx="11904889" cy="4096903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6"/>
          <p:cNvSpPr/>
          <p:nvPr/>
        </p:nvSpPr>
        <p:spPr>
          <a:xfrm>
            <a:off x="4741908" y="340249"/>
            <a:ext cx="3172664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00" u="none" cap="none" strike="noStrike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Hashing &amp; Salting</a:t>
            </a:r>
            <a:endParaRPr b="1" i="0" sz="3200" u="none" cap="none" strike="noStrike">
              <a:solidFill>
                <a:schemeClr val="accent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7"/>
          <p:cNvPicPr preferRelativeResize="0"/>
          <p:nvPr/>
        </p:nvPicPr>
        <p:blipFill rotWithShape="1">
          <a:blip r:embed="rId3">
            <a:alphaModFix/>
          </a:blip>
          <a:srcRect b="17310" l="4040" r="4374" t="14236"/>
          <a:stretch/>
        </p:blipFill>
        <p:spPr>
          <a:xfrm>
            <a:off x="348343" y="1306286"/>
            <a:ext cx="11432672" cy="4804229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7"/>
          <p:cNvSpPr/>
          <p:nvPr/>
        </p:nvSpPr>
        <p:spPr>
          <a:xfrm>
            <a:off x="4741908" y="340249"/>
            <a:ext cx="3172664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00" u="none" cap="none" strike="noStrike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Hashing &amp; Salting</a:t>
            </a:r>
            <a:endParaRPr b="1" i="0" sz="3200" u="none" cap="none" strike="noStrike">
              <a:solidFill>
                <a:schemeClr val="accent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8"/>
          <p:cNvPicPr preferRelativeResize="0"/>
          <p:nvPr/>
        </p:nvPicPr>
        <p:blipFill rotWithShape="1">
          <a:blip r:embed="rId3">
            <a:alphaModFix/>
          </a:blip>
          <a:srcRect b="17312" l="4152" r="0" t="15625"/>
          <a:stretch/>
        </p:blipFill>
        <p:spPr>
          <a:xfrm>
            <a:off x="449943" y="1557531"/>
            <a:ext cx="11205028" cy="4407841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8"/>
          <p:cNvSpPr/>
          <p:nvPr/>
        </p:nvSpPr>
        <p:spPr>
          <a:xfrm>
            <a:off x="4025976" y="340249"/>
            <a:ext cx="4604530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00" u="none" cap="none" strike="noStrike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At Database : Hash &amp; Salt</a:t>
            </a:r>
            <a:endParaRPr b="1" i="0" sz="3200" u="none" cap="none" strike="noStrike">
              <a:solidFill>
                <a:schemeClr val="accent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9"/>
          <p:cNvPicPr preferRelativeResize="0"/>
          <p:nvPr/>
        </p:nvPicPr>
        <p:blipFill rotWithShape="1">
          <a:blip r:embed="rId3">
            <a:alphaModFix/>
          </a:blip>
          <a:srcRect b="25248" l="4263" r="3483" t="9672"/>
          <a:stretch/>
        </p:blipFill>
        <p:spPr>
          <a:xfrm>
            <a:off x="159654" y="1509485"/>
            <a:ext cx="12003314" cy="4760687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9"/>
          <p:cNvSpPr/>
          <p:nvPr/>
        </p:nvSpPr>
        <p:spPr>
          <a:xfrm>
            <a:off x="1965515" y="340249"/>
            <a:ext cx="8725467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00" u="none" cap="none" strike="noStrike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GPU Can produce below count: Parallel Processing</a:t>
            </a:r>
            <a:endParaRPr b="1" i="0" sz="3200" u="none" cap="none" strike="noStrike">
              <a:solidFill>
                <a:schemeClr val="accent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2023-04-21T03:46:56Z</dcterms:created>
  <dc:creator>Purusothaman</dc:creator>
</cp:coreProperties>
</file>